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41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8/3/2010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8/3/2010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8/3/2010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8/3/2010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8/3/2010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8/3/2010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8/3/2010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8/3/2010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8/3/2010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8/3/2010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8/3/2010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8/3/2010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Why is communication Important?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962400"/>
            <a:ext cx="7854696" cy="1752600"/>
          </a:xfrm>
        </p:spPr>
        <p:txBody>
          <a:bodyPr/>
          <a:lstStyle/>
          <a:p>
            <a:r>
              <a:rPr lang="en-US" dirty="0" smtClean="0"/>
              <a:t>Our essential question.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we communicate?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810000"/>
          </a:xfrm>
        </p:spPr>
        <p:txBody>
          <a:bodyPr/>
          <a:lstStyle/>
          <a:p>
            <a:r>
              <a:rPr lang="en-US" dirty="0" smtClean="0"/>
              <a:t>Other than the obvious answer “talking” think about how communication happens.  When I tell you, turn and share your thoughts with a neighbor and decide which of you will share with the rest of the class.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2514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Think about different kinds of sounds. </a:t>
            </a:r>
            <a:r>
              <a:rPr lang="en-US" dirty="0" smtClean="0"/>
              <a:t> How or what do they communicate?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71800"/>
            <a:ext cx="8229600" cy="3352800"/>
          </a:xfrm>
        </p:spPr>
        <p:txBody>
          <a:bodyPr/>
          <a:lstStyle/>
          <a:p>
            <a:r>
              <a:rPr lang="en-US" dirty="0" smtClean="0"/>
              <a:t>Some examples to think about might be:</a:t>
            </a:r>
          </a:p>
          <a:p>
            <a:pPr lvl="1"/>
            <a:r>
              <a:rPr lang="en-US" dirty="0" smtClean="0"/>
              <a:t>Sirens communicate ___________?</a:t>
            </a:r>
          </a:p>
          <a:p>
            <a:pPr lvl="1"/>
            <a:r>
              <a:rPr lang="en-US" dirty="0" smtClean="0"/>
              <a:t>Car horn communicates _____________?</a:t>
            </a:r>
          </a:p>
          <a:p>
            <a:pPr lvl="1"/>
            <a:r>
              <a:rPr lang="en-US" dirty="0" smtClean="0"/>
              <a:t>Music communicates _____________?</a:t>
            </a:r>
          </a:p>
          <a:p>
            <a:pPr lvl="1"/>
            <a:r>
              <a:rPr lang="en-US" dirty="0" smtClean="0"/>
              <a:t>Yelling communicates ___________?</a:t>
            </a:r>
          </a:p>
          <a:p>
            <a:pPr lvl="1"/>
            <a:r>
              <a:rPr lang="en-US" dirty="0" smtClean="0"/>
              <a:t>Pounding hammer communicates __________?</a:t>
            </a:r>
          </a:p>
          <a:p>
            <a:pPr lvl="1"/>
            <a:r>
              <a:rPr lang="en-US" dirty="0" smtClean="0"/>
              <a:t>A whistle communicates ______________?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1135</TotalTime>
  <Words>98</Words>
  <Application>Microsoft Office PowerPoint</Application>
  <PresentationFormat>On-screen Show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Why is communication Important?</vt:lpstr>
      <vt:lpstr>How do we communicate? </vt:lpstr>
      <vt:lpstr>Think about different kinds of sounds.  How or what do they communicate?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is communication Important?</dc:title>
  <dc:creator> </dc:creator>
  <cp:lastModifiedBy> </cp:lastModifiedBy>
  <cp:revision>2</cp:revision>
  <dcterms:created xsi:type="dcterms:W3CDTF">2010-08-03T19:47:41Z</dcterms:created>
  <dcterms:modified xsi:type="dcterms:W3CDTF">2010-08-04T14:42:48Z</dcterms:modified>
</cp:coreProperties>
</file>